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4"/>
  </p:sldMasterIdLst>
  <p:notesMasterIdLst>
    <p:notesMasterId r:id="rId47"/>
  </p:notesMasterIdLst>
  <p:handoutMasterIdLst>
    <p:handoutMasterId r:id="rId48"/>
  </p:handoutMasterIdLst>
  <p:sldIdLst>
    <p:sldId id="256" r:id="rId5"/>
    <p:sldId id="267" r:id="rId6"/>
    <p:sldId id="280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8" r:id="rId16"/>
    <p:sldId id="277" r:id="rId17"/>
    <p:sldId id="278" r:id="rId18"/>
    <p:sldId id="279" r:id="rId19"/>
    <p:sldId id="281" r:id="rId20"/>
    <p:sldId id="282" r:id="rId21"/>
    <p:sldId id="266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2/19/2018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2/19/2018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2/19/2018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2/19/2018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2/19/2018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2/19/2018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2/19/2018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2/19/2018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2/19/2018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/>
              <a:t>Anxiety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to help yourself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0780-BA02-4B14-A063-1CB24D48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Meditate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CC713AB-B4D6-4B54-83B9-1D80FC9009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04" r="1110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80AC2-FEB6-415E-9C04-AA49EE6F7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Find a quiet place…</a:t>
            </a:r>
          </a:p>
        </p:txBody>
      </p:sp>
    </p:spTree>
    <p:extLst>
      <p:ext uri="{BB962C8B-B14F-4D97-AF65-F5344CB8AC3E}">
        <p14:creationId xmlns:p14="http://schemas.microsoft.com/office/powerpoint/2010/main" val="358455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D9321-9826-4AC2-8DE3-46898FC5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7CD389B-7340-4414-BE00-09A92072E1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0" r="2500"/>
          <a:stretch>
            <a:fillRect/>
          </a:stretch>
        </p:blipFill>
        <p:spPr>
          <a:xfrm>
            <a:off x="676006" y="762000"/>
            <a:ext cx="6858000" cy="4572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26B6-9FA7-40BB-BBE1-E9E77EC4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Play, listen, sing…</a:t>
            </a:r>
          </a:p>
        </p:txBody>
      </p:sp>
    </p:spTree>
    <p:extLst>
      <p:ext uri="{BB962C8B-B14F-4D97-AF65-F5344CB8AC3E}">
        <p14:creationId xmlns:p14="http://schemas.microsoft.com/office/powerpoint/2010/main" val="15687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30AF19-135C-4E39-9F00-9700458D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Blow bubbles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9FA0685-EE0B-412D-92C2-151FEF0250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" r="125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6DE0DC-9A5A-422E-A063-86FF68884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Good for controlling rate of breath</a:t>
            </a:r>
          </a:p>
        </p:txBody>
      </p:sp>
    </p:spTree>
    <p:extLst>
      <p:ext uri="{BB962C8B-B14F-4D97-AF65-F5344CB8AC3E}">
        <p14:creationId xmlns:p14="http://schemas.microsoft.com/office/powerpoint/2010/main" val="42083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2650-7F57-4AC1-BA2B-49CB2EA70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0990390-E54D-474D-AD7F-16E66569BFA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01" b="3901"/>
          <a:stretch>
            <a:fillRect/>
          </a:stretch>
        </p:blipFill>
        <p:spPr>
          <a:xfrm>
            <a:off x="641144" y="341244"/>
            <a:ext cx="4036874" cy="26912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054F4-E645-4AA4-ACAF-3C5C0905B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Anything that gets you moving!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255F8-6E44-48DE-AA19-D9017FBA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133" y="3140765"/>
            <a:ext cx="3903163" cy="26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8698-52FF-463E-A528-261C8B7B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4040164-EB87-45F1-A779-1A8DE0F2A3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13" r="781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72C5A-DF7C-43F7-BB28-BE6D5974A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Walk, pet, brush, play…</a:t>
            </a:r>
          </a:p>
        </p:txBody>
      </p:sp>
    </p:spTree>
    <p:extLst>
      <p:ext uri="{BB962C8B-B14F-4D97-AF65-F5344CB8AC3E}">
        <p14:creationId xmlns:p14="http://schemas.microsoft.com/office/powerpoint/2010/main" val="39219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7454-B186-4796-BC03-CD4EC914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productive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B8A3D50-060F-44B1-8220-185CE1F4BB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685800"/>
            <a:ext cx="3622814" cy="24152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06F4E-C580-4C14-8182-E73563BCB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Cook, clean,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C5739-2888-4BB0-881C-B54C966FB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765" y="3008244"/>
            <a:ext cx="3796340" cy="27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8692B-E466-4841-8996-310B28E3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EDCB4E1-B849-4CC7-9A43-C68BD2E222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50" r="3750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1D543-EF96-471B-B4CA-5CD2B7D89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With positive people</a:t>
            </a:r>
          </a:p>
        </p:txBody>
      </p:sp>
    </p:spTree>
    <p:extLst>
      <p:ext uri="{BB962C8B-B14F-4D97-AF65-F5344CB8AC3E}">
        <p14:creationId xmlns:p14="http://schemas.microsoft.com/office/powerpoint/2010/main" val="23256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9096-EBC0-4AF6-8097-B14B354B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Laugh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C314AF-54D9-4040-A385-DA910E5DC6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39" r="783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243D4-49BC-4C4D-9C34-092AC9424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Comics, movies, videos</a:t>
            </a:r>
          </a:p>
        </p:txBody>
      </p:sp>
    </p:spTree>
    <p:extLst>
      <p:ext uri="{BB962C8B-B14F-4D97-AF65-F5344CB8AC3E}">
        <p14:creationId xmlns:p14="http://schemas.microsoft.com/office/powerpoint/2010/main" val="25500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can THINK</a:t>
            </a:r>
          </a:p>
        </p:txBody>
      </p:sp>
      <p:pic>
        <p:nvPicPr>
          <p:cNvPr id="7" name="Picture Placeholder 6" descr="Closeup of flower, starfish, and shells on white san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56" y="2023005"/>
            <a:ext cx="4616184" cy="3081021"/>
          </a:xfrm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E496C7-A7B4-4098-AF87-CDB7E3E67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94781DF-DC58-4138-8A0D-C3D042F6C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1309047"/>
            <a:ext cx="11092070" cy="2667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I am a good and worthwhile person </a:t>
            </a:r>
          </a:p>
        </p:txBody>
      </p:sp>
    </p:spTree>
    <p:extLst>
      <p:ext uri="{BB962C8B-B14F-4D97-AF65-F5344CB8AC3E}">
        <p14:creationId xmlns:p14="http://schemas.microsoft.com/office/powerpoint/2010/main" val="391476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21AB-4E60-4AFA-AEFB-DC722074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How to help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82837-228D-4681-B2E5-629B40FF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5400" dirty="0"/>
              <a:t> Things you can do</a:t>
            </a:r>
          </a:p>
          <a:p>
            <a:pPr>
              <a:buBlip>
                <a:blip r:embed="rId2"/>
              </a:buBlip>
            </a:pPr>
            <a:r>
              <a:rPr lang="en-US" sz="5400" dirty="0"/>
              <a:t> Things you can think</a:t>
            </a:r>
          </a:p>
          <a:p>
            <a:pPr>
              <a:buBlip>
                <a:blip r:embed="rId2"/>
              </a:buBlip>
            </a:pPr>
            <a:r>
              <a:rPr lang="en-US" sz="5400" dirty="0"/>
              <a:t> What you can ask of others</a:t>
            </a:r>
          </a:p>
        </p:txBody>
      </p:sp>
    </p:spTree>
    <p:extLst>
      <p:ext uri="{BB962C8B-B14F-4D97-AF65-F5344CB8AC3E}">
        <p14:creationId xmlns:p14="http://schemas.microsoft.com/office/powerpoint/2010/main" val="1460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have so much to offer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All is well, right here, right now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can achieve anything I want to achieve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am in control of my life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have a lot to be proud of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care about others, I am needed and worthwhile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am a likeable person and I like myself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3083942-C515-47B6-9AC7-AD917620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am a unique and special person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9CC9E77-22B5-4366-A24F-C654735E9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5672-94A0-4102-99C8-7DDFE1A6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Things are getting better every day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C8D17-4DCA-4216-B97B-65CA5256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7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7BEE-4761-4388-93F6-9A5EAB94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I can treat myself gently and with the care I would give a close friend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11635-C227-40D6-B81F-A6CC6287F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A059-E8A4-4B46-9573-2E5F15DD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94698E2-75C0-4D72-883F-41026B1997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797" r="779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8DEE-7178-4F26-BEC6-721C9B2A1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Books, books, and more books!</a:t>
            </a:r>
          </a:p>
        </p:txBody>
      </p:sp>
    </p:spTree>
    <p:extLst>
      <p:ext uri="{BB962C8B-B14F-4D97-AF65-F5344CB8AC3E}">
        <p14:creationId xmlns:p14="http://schemas.microsoft.com/office/powerpoint/2010/main" val="28288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33A4B-8513-4AFF-9FB0-D4296105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I am learning what I need to do to take care of my body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B54BE-77CA-4E51-AE34-8A04E5D7C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7A39-03C9-44BA-B647-BB1B85315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 I will look for the good this day can bring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86E2F-8784-4530-8305-CFB6004A4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02E5-C471-4EA0-9808-364092FE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I know I can master anything if I practice it continually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0EC02-0092-48F3-B480-7314722EC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E0196E-C0D6-4C43-9FE8-3CF5B11C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659" y="2438533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Things you can ask others…</a:t>
            </a:r>
          </a:p>
        </p:txBody>
      </p:sp>
    </p:spTree>
    <p:extLst>
      <p:ext uri="{BB962C8B-B14F-4D97-AF65-F5344CB8AC3E}">
        <p14:creationId xmlns:p14="http://schemas.microsoft.com/office/powerpoint/2010/main" val="28348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325984-C5DC-4238-AA03-CF35812A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95" y="5549348"/>
            <a:ext cx="9601200" cy="1143000"/>
          </a:xfrm>
        </p:spPr>
        <p:txBody>
          <a:bodyPr/>
          <a:lstStyle/>
          <a:p>
            <a:r>
              <a:rPr lang="en-US" dirty="0"/>
              <a:t>Help me with my homework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5F2539-3A22-44CF-B0DB-0BEBFC86F7F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7841" r="7841"/>
          <a:stretch>
            <a:fillRect/>
          </a:stretch>
        </p:blipFill>
        <p:spPr>
          <a:xfrm>
            <a:off x="2254595" y="593035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34597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95" y="5549348"/>
            <a:ext cx="9601200" cy="1143000"/>
          </a:xfrm>
        </p:spPr>
        <p:txBody>
          <a:bodyPr/>
          <a:lstStyle/>
          <a:p>
            <a:r>
              <a:rPr lang="en-US" dirty="0"/>
              <a:t>Take a walk with 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13EAC-C1AE-4E1E-8C9E-DB1C2A6C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443037"/>
            <a:ext cx="59626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95" y="5549348"/>
            <a:ext cx="9601200" cy="1143000"/>
          </a:xfrm>
        </p:spPr>
        <p:txBody>
          <a:bodyPr/>
          <a:lstStyle/>
          <a:p>
            <a:r>
              <a:rPr lang="en-US" dirty="0"/>
              <a:t>Watch TV with 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7C30C-27BE-4127-A24D-25BA71AE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93" y="1073426"/>
            <a:ext cx="8269604" cy="41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95" y="5549348"/>
            <a:ext cx="9601200" cy="1143000"/>
          </a:xfrm>
        </p:spPr>
        <p:txBody>
          <a:bodyPr/>
          <a:lstStyle/>
          <a:p>
            <a:r>
              <a:rPr lang="en-US" dirty="0"/>
              <a:t>Just listen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BF074-6007-48AE-89E4-8AC8CA436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356" y="190359"/>
            <a:ext cx="5776478" cy="52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995" y="5549348"/>
            <a:ext cx="9601200" cy="1143000"/>
          </a:xfrm>
        </p:spPr>
        <p:txBody>
          <a:bodyPr/>
          <a:lstStyle/>
          <a:p>
            <a:r>
              <a:rPr lang="en-US" dirty="0"/>
              <a:t>Just hangout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264A1-38CF-4656-862C-8461B09C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914" y="1083760"/>
            <a:ext cx="7925361" cy="377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5847" y="5285094"/>
            <a:ext cx="9601200" cy="1143000"/>
          </a:xfrm>
        </p:spPr>
        <p:txBody>
          <a:bodyPr/>
          <a:lstStyle/>
          <a:p>
            <a:r>
              <a:rPr lang="en-US" dirty="0"/>
              <a:t>Make me laugh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621AC-F062-4A3A-B74A-DAF05C705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5"/>
          <a:stretch/>
        </p:blipFill>
        <p:spPr>
          <a:xfrm>
            <a:off x="2370482" y="541210"/>
            <a:ext cx="7051813" cy="451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E2A9-7AD1-4F8F-B08B-F0AD8CD89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Fidgets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E6542A-2422-49D9-B101-BE0CA8E6C2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67" b="16667"/>
          <a:stretch>
            <a:fillRect/>
          </a:stretch>
        </p:blipFill>
        <p:spPr>
          <a:xfrm>
            <a:off x="760413" y="685800"/>
            <a:ext cx="3652561" cy="24350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9F543-41BB-4510-A88B-CA5AF1C13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Paper clips, pencils, etc.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40391-DCEE-49B7-8FF3-FBF81724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31" y="2832651"/>
            <a:ext cx="2898913" cy="28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4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89D6-4F70-4B32-99A7-D36F9599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2595" y="5390322"/>
            <a:ext cx="9601200" cy="1143000"/>
          </a:xfrm>
        </p:spPr>
        <p:txBody>
          <a:bodyPr/>
          <a:lstStyle/>
          <a:p>
            <a:r>
              <a:rPr lang="en-US" dirty="0"/>
              <a:t>Give me a hug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138E0-EBA3-422D-8CC6-A9898A1E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989" y="237446"/>
            <a:ext cx="7200900" cy="48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3678D-0176-4865-B760-05000BD33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048" y="5334000"/>
            <a:ext cx="9601200" cy="1143000"/>
          </a:xfrm>
        </p:spPr>
        <p:txBody>
          <a:bodyPr/>
          <a:lstStyle/>
          <a:p>
            <a:r>
              <a:rPr lang="en-US" dirty="0"/>
              <a:t>Help me ask for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684B1-E6CA-41B4-A773-6B18C3932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49" y="543341"/>
            <a:ext cx="6052352" cy="45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6B1A6D-D39A-4831-A57A-DB1D7C0F4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7D0E-718A-462E-B6F6-7290B738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puzzles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267380A-9695-4CC6-AEB2-2FAF49DE20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286" b="3286"/>
          <a:stretch>
            <a:fillRect/>
          </a:stretch>
        </p:blipFill>
        <p:spPr>
          <a:xfrm>
            <a:off x="1570382" y="579783"/>
            <a:ext cx="3679065" cy="245271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DE0EA-F8F6-464F-B53B-9DDF067F4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Distracts your mind!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7F116-F505-44BB-82D4-D8EA1427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2105025"/>
            <a:ext cx="2857500" cy="264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95FFCA-7A33-44BC-BBA7-2D380FB8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43" y="2743200"/>
            <a:ext cx="2869096" cy="28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EF10-78BA-438E-952C-1897CEB4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Doodle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6036862-917C-4ECE-B9F0-7D92EC3979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073" b="16073"/>
          <a:stretch>
            <a:fillRect/>
          </a:stretch>
        </p:blipFill>
        <p:spPr>
          <a:xfrm>
            <a:off x="760413" y="685800"/>
            <a:ext cx="6976818" cy="465121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6F0FB-73F7-4C7C-9EAD-4095770F2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Anything is fine!</a:t>
            </a:r>
          </a:p>
        </p:txBody>
      </p:sp>
    </p:spTree>
    <p:extLst>
      <p:ext uri="{BB962C8B-B14F-4D97-AF65-F5344CB8AC3E}">
        <p14:creationId xmlns:p14="http://schemas.microsoft.com/office/powerpoint/2010/main" val="40881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57F21-C351-46B1-BC5D-A894FB47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Playdough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04FAA5-0BE2-459C-8B58-D19AD49336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56" b="555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0BB67-34E4-4F39-86CF-468181912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is no age limit!</a:t>
            </a:r>
          </a:p>
        </p:txBody>
      </p:sp>
    </p:spTree>
    <p:extLst>
      <p:ext uri="{BB962C8B-B14F-4D97-AF65-F5344CB8AC3E}">
        <p14:creationId xmlns:p14="http://schemas.microsoft.com/office/powerpoint/2010/main" val="39730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521AD-84B2-4C60-AC85-D05E86E48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Slinky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8A78D55-DF9E-4E69-92AA-C2C593265B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159" b="10159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EC796-2FB0-454F-983E-9C549C21E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Best thing ever!</a:t>
            </a:r>
          </a:p>
        </p:txBody>
      </p:sp>
    </p:spTree>
    <p:extLst>
      <p:ext uri="{BB962C8B-B14F-4D97-AF65-F5344CB8AC3E}">
        <p14:creationId xmlns:p14="http://schemas.microsoft.com/office/powerpoint/2010/main" val="127068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9449-7837-4F5C-85A7-7951B6A8F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79" y="762000"/>
            <a:ext cx="3675315" cy="2743200"/>
          </a:xfrm>
        </p:spPr>
        <p:txBody>
          <a:bodyPr/>
          <a:lstStyle/>
          <a:p>
            <a:r>
              <a:rPr lang="en-US" dirty="0"/>
              <a:t>Handheld games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5877BF8-29FE-4FD9-918A-727F88813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667" b="24667"/>
          <a:stretch>
            <a:fillRect/>
          </a:stretch>
        </p:blipFill>
        <p:spPr>
          <a:xfrm>
            <a:off x="455613" y="742715"/>
            <a:ext cx="4172708" cy="278176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B83A9-6BCD-484C-A3A7-051B35490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 many old ones around!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94C99-9E1B-4590-A598-920E9B1D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22" y="2554357"/>
            <a:ext cx="3163956" cy="31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9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EF9C254F4A64490E93AFFE3B2BF4B" ma:contentTypeVersion="8" ma:contentTypeDescription="Create a new document." ma:contentTypeScope="" ma:versionID="dd093b904f20208f4decff110d10e215">
  <xsd:schema xmlns:xsd="http://www.w3.org/2001/XMLSchema" xmlns:xs="http://www.w3.org/2001/XMLSchema" xmlns:p="http://schemas.microsoft.com/office/2006/metadata/properties" xmlns:ns2="cfc014c5-b609-4304-91a3-0b8c5b1d1362" xmlns:ns3="b890b1dd-960b-4823-94e2-8bc560f77a65" targetNamespace="http://schemas.microsoft.com/office/2006/metadata/properties" ma:root="true" ma:fieldsID="ca75cac11d3f5f61b14b227370e38095" ns2:_="" ns3:_="">
    <xsd:import namespace="cfc014c5-b609-4304-91a3-0b8c5b1d1362"/>
    <xsd:import namespace="b890b1dd-960b-4823-94e2-8bc560f77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14c5-b609-4304-91a3-0b8c5b1d13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description="" ma:internalName="MediaServiceLocatio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0b1dd-960b-4823-94e2-8bc560f77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4674D-400D-4B99-BE3B-1C05AD7A96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014c5-b609-4304-91a3-0b8c5b1d1362"/>
    <ds:schemaRef ds:uri="b890b1dd-960b-4823-94e2-8bc560f77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3FCA3A-BCA2-4A29-AC4B-EBDA886459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8D2922-9180-4B76-A84D-471588E4E6B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fc014c5-b609-4304-91a3-0b8c5b1d136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890b1dd-960b-4823-94e2-8bc560f77a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100</TotalTime>
  <Words>171</Words>
  <Application>Microsoft Office PowerPoint</Application>
  <PresentationFormat>Widescreen</PresentationFormat>
  <Paragraphs>61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Georgia</vt:lpstr>
      <vt:lpstr>Ocean 16x9</vt:lpstr>
      <vt:lpstr>Anxiety</vt:lpstr>
      <vt:lpstr>How to help yourself…</vt:lpstr>
      <vt:lpstr>Read</vt:lpstr>
      <vt:lpstr>Fidgets</vt:lpstr>
      <vt:lpstr>Solve puzzles</vt:lpstr>
      <vt:lpstr>Doodle</vt:lpstr>
      <vt:lpstr>Playdough</vt:lpstr>
      <vt:lpstr>Slinky</vt:lpstr>
      <vt:lpstr>Handheld games</vt:lpstr>
      <vt:lpstr>Meditate</vt:lpstr>
      <vt:lpstr>Music</vt:lpstr>
      <vt:lpstr>Blow bubbles</vt:lpstr>
      <vt:lpstr>Exercise</vt:lpstr>
      <vt:lpstr>Animals</vt:lpstr>
      <vt:lpstr>Be productive</vt:lpstr>
      <vt:lpstr>Connect</vt:lpstr>
      <vt:lpstr>Laugh</vt:lpstr>
      <vt:lpstr>Things you can THINK</vt:lpstr>
      <vt:lpstr>     I am a good and worthwhile person </vt:lpstr>
      <vt:lpstr>  I have so much to offer </vt:lpstr>
      <vt:lpstr>  All is well, right here, right now </vt:lpstr>
      <vt:lpstr>  I can achieve anything I want to achieve </vt:lpstr>
      <vt:lpstr>  I am in control of my life </vt:lpstr>
      <vt:lpstr>  I have a lot to be proud of </vt:lpstr>
      <vt:lpstr>  I care about others, I am needed and worthwhile </vt:lpstr>
      <vt:lpstr>  I am a likeable person and I like myself </vt:lpstr>
      <vt:lpstr>  I am a unique and special person </vt:lpstr>
      <vt:lpstr>  Things are getting better every day </vt:lpstr>
      <vt:lpstr>  I can treat myself gently and with the care I would give a close friend </vt:lpstr>
      <vt:lpstr>  I am learning what I need to do to take care of my body </vt:lpstr>
      <vt:lpstr>  I will look for the good this day can bring </vt:lpstr>
      <vt:lpstr>  I know I can master anything if I practice it continually </vt:lpstr>
      <vt:lpstr>Things you can ask others…</vt:lpstr>
      <vt:lpstr>Hel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</dc:title>
  <dc:creator>JODI SCHMON</dc:creator>
  <cp:lastModifiedBy>SHILLINGFORD, KEVIN T.</cp:lastModifiedBy>
  <cp:revision>11</cp:revision>
  <dcterms:created xsi:type="dcterms:W3CDTF">2018-02-19T15:11:10Z</dcterms:created>
  <dcterms:modified xsi:type="dcterms:W3CDTF">2018-02-19T21:12:09Z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0x010100489EF9C254F4A64490E93AFFE3B2BF4B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